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sldIdLst>
    <p:sldId id="259" r:id="rId2"/>
    <p:sldId id="260" r:id="rId3"/>
    <p:sldId id="261" r:id="rId4"/>
    <p:sldId id="265" r:id="rId5"/>
    <p:sldId id="264" r:id="rId6"/>
    <p:sldId id="287" r:id="rId7"/>
    <p:sldId id="286" r:id="rId8"/>
    <p:sldId id="288" r:id="rId9"/>
    <p:sldId id="281" r:id="rId10"/>
    <p:sldId id="289" r:id="rId11"/>
    <p:sldId id="278" r:id="rId12"/>
    <p:sldId id="267" r:id="rId13"/>
    <p:sldId id="268" r:id="rId14"/>
    <p:sldId id="291" r:id="rId15"/>
    <p:sldId id="290" r:id="rId16"/>
    <p:sldId id="280" r:id="rId17"/>
    <p:sldId id="282" r:id="rId18"/>
    <p:sldId id="285" r:id="rId19"/>
    <p:sldId id="292" r:id="rId20"/>
    <p:sldId id="269" r:id="rId21"/>
    <p:sldId id="270" r:id="rId22"/>
    <p:sldId id="276" r:id="rId23"/>
    <p:sldId id="277" r:id="rId24"/>
    <p:sldId id="271" r:id="rId25"/>
    <p:sldId id="272" r:id="rId26"/>
    <p:sldId id="273" r:id="rId27"/>
    <p:sldId id="274" r:id="rId28"/>
    <p:sldId id="283" r:id="rId29"/>
    <p:sldId id="275" r:id="rId30"/>
    <p:sldId id="263" r:id="rId31"/>
  </p:sldIdLst>
  <p:sldSz cx="9144000" cy="6858000" type="screen4x3"/>
  <p:notesSz cx="6858000" cy="9144000"/>
  <p:embeddedFontLst>
    <p:embeddedFont>
      <p:font typeface="한컴 윤고딕 720" panose="02000503000000000000" pitchFamily="2" charset="-127"/>
      <p:regular r:id="rId33"/>
    </p:embeddedFont>
    <p:embeddedFont>
      <p:font typeface="08서울남산체 M" panose="02020603020101020101" pitchFamily="18" charset="-127"/>
      <p:regular r:id="rId34"/>
    </p:embeddedFont>
    <p:embeddedFont>
      <p:font typeface="08서울남산체 B" panose="02020603020101020101" pitchFamily="18" charset="-127"/>
      <p:regular r:id="rId35"/>
    </p:embeddedFont>
    <p:embeddedFont>
      <p:font typeface="08서울남산체 EB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BA75FF"/>
    <a:srgbClr val="FFFF99"/>
    <a:srgbClr val="D9D9D9"/>
    <a:srgbClr val="FDD1FE"/>
    <a:srgbClr val="CFFFE2"/>
    <a:srgbClr val="66CCFF"/>
    <a:srgbClr val="64A5C6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0" d="100"/>
          <a:sy n="100" d="100"/>
        </p:scale>
        <p:origin x="-1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EF27-0C91-4221-A514-7AC0B5838181}" type="datetimeFigureOut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D3BC8-D4A7-4FA3-ADE6-EEBA6361C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9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6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2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5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5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791E-5A47-44D0-B995-04D6154B2617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3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1123-2FE0-4162-8D59-24E94440010C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62B4-1E99-4DF7-86A8-01F7AF7C4E14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6EE2-097B-4269-894F-FD8B6FAA2B71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6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F7D2-F62B-4ED4-8C72-E3DA0B7E1042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1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2E0-A761-44CD-972F-01A55DEC2A17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3943-9297-4DC5-BDAA-561679C3D29A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4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3F3C6-3699-4096-837F-6540A3A750DE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AAF6-3E9F-4146-A88C-8861CF82ADF3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5252-BE1D-49EA-B86F-2035D1BEAC56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F681-5749-45CF-8F7E-21CA27DD934F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9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D0606-5B14-495F-90C0-8B360A4200CD}" type="datetime1">
              <a:rPr lang="ko-KR" altLang="en-US" smtClean="0"/>
              <a:t>2016-05-09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9508" y="2924944"/>
            <a:ext cx="6264696" cy="7694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God Game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662028" y="643245"/>
            <a:ext cx="185428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983151" y="5697151"/>
            <a:ext cx="1772817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492733" y="286408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92036" y="3334142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15119" y="3730245"/>
            <a:ext cx="1971035" cy="3127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04742"/>
              </p:ext>
            </p:extLst>
          </p:nvPr>
        </p:nvGraphicFramePr>
        <p:xfrm>
          <a:off x="251520" y="5789023"/>
          <a:ext cx="1800752" cy="91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752">
                  <a:extLst>
                    <a:ext uri="{9D8B030D-6E8A-4147-A177-3AD203B41FA5}">
                      <a16:colId xmlns="" xmlns:a16="http://schemas.microsoft.com/office/drawing/2014/main" val="2116621928"/>
                    </a:ext>
                  </a:extLst>
                </a:gridCol>
              </a:tblGrid>
              <a:tr h="304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지도교수 서명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0687289"/>
                  </a:ext>
                </a:extLst>
              </a:tr>
              <a:tr h="5500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2517138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644008" y="5968335"/>
            <a:ext cx="3191992" cy="782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ja-JP" sz="2000" dirty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2011182044 </a:t>
            </a:r>
            <a:r>
              <a:rPr lang="ko-KR" altLang="en-US" sz="2000" dirty="0" err="1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채종현</a:t>
            </a:r>
            <a:endParaRPr lang="en-US" altLang="ja-JP" sz="2000" dirty="0" smtClean="0">
              <a:ln>
                <a:solidFill>
                  <a:srgbClr val="B9B9B9"/>
                </a:solidFill>
              </a:ln>
              <a:solidFill>
                <a:srgbClr val="878784"/>
              </a:solidFill>
              <a:latin typeface="한컴 윤고딕 720" panose="02000503000000000000" pitchFamily="2" charset="-127"/>
              <a:ea typeface="한컴 윤고딕 720" panose="02000503000000000000" pitchFamily="2" charset="-127"/>
              <a:sym typeface="Arita-dotum(OTF)" charset="0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ja-JP" sz="2000" dirty="0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2011181015 </a:t>
            </a:r>
            <a:r>
              <a:rPr lang="ko-KR" altLang="en-US" sz="2000" dirty="0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박병훈</a:t>
            </a:r>
            <a:endParaRPr lang="en-US" altLang="ja-JP" sz="2000" dirty="0" smtClean="0">
              <a:ln>
                <a:solidFill>
                  <a:srgbClr val="B9B9B9"/>
                </a:solidFill>
              </a:ln>
              <a:solidFill>
                <a:srgbClr val="878784"/>
              </a:solidFill>
              <a:latin typeface="한컴 윤고딕 720" panose="02000503000000000000" pitchFamily="2" charset="-127"/>
              <a:ea typeface="한컴 윤고딕 720" panose="02000503000000000000" pitchFamily="2" charset="-127"/>
              <a:sym typeface="Arita-dotum(OTF)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064" y="803613"/>
            <a:ext cx="79568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플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레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 방 법</a:t>
            </a:r>
            <a:endParaRPr lang="en-US" altLang="ko-KR" sz="3600" b="1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추가적으로 게임에 재미를 줄 수 있는 요소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중립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몬스터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상점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데스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매치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169" name="_x370841576" descr="EMB000065004b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89" y="2852936"/>
            <a:ext cx="4068763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43046800" descr="EMB000065004b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9" y="2852936"/>
            <a:ext cx="3370263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9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(5/6)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1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900" y="-610767"/>
            <a:ext cx="5688632" cy="88716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10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4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3644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11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47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87694"/>
            <a:ext cx="153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Shader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Deferred </a:t>
            </a:r>
            <a:r>
              <a:rPr lang="en-US" altLang="ko-KR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Shader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&amp; Lighting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HDR(High Dynamic Range)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Shadow Map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Shadow Map 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분할 적용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Post Effect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Radial Blur</a:t>
            </a:r>
            <a:endParaRPr lang="en-US" altLang="ko-KR" sz="20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12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53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87694"/>
            <a:ext cx="153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Shader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_x373276432" descr="EMB000065004b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26481"/>
            <a:ext cx="4572000" cy="32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20" y="3516185"/>
            <a:ext cx="4570879" cy="329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080" y="1097706"/>
            <a:ext cx="4632236" cy="329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13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(2/7)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24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87694"/>
            <a:ext cx="153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Shader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GS, CS, SO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GS : Billboard, Sprite Effect, UI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등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CS :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휘도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값 추출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Blur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 :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파티</a:t>
            </a:r>
            <a:r>
              <a:rPr lang="ko-KR" altLang="en-US" sz="2400" dirty="0" err="1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Multi-Thread Rendering</a:t>
            </a: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광적응을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이용한 번쩍임 효과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파티클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마법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),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선형 안개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텍스쳐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애니메이션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블러링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(Radial Blur, Bloom)</a:t>
            </a: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14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(3/7)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01" y="-27384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502" y="1287694"/>
            <a:ext cx="17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9792" y="1124744"/>
            <a:ext cx="62646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모델링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SDK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이용한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나만의 변환 파일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 Converter, OBJ Converter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.ad, .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fbxcjh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.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chae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바이너리 포맷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필요 시 변환과 함께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SRT,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가운데 고정 가능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로딩 시간 감축 효과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애니메이션 플레이어 적용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14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몬스터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Warrock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 6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 bwMode="auto">
          <a:xfrm>
            <a:off x="2414792" y="3830418"/>
            <a:ext cx="6729208" cy="304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15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(4/7)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65" y="1287694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Framework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새롭게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Framework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구조 설계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Scene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간 전환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쓰레드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수 변동 설계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Post Process, UI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상관 없이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Generic</a:t>
            </a:r>
          </a:p>
          <a:p>
            <a:pPr marL="457200" lvl="2"/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Quad-Tree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Culling &amp; Collision Check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효율적인 처리를 위한 개별 관리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Game Message System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Event-Priority Queue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이용한 메시지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Scene-</a:t>
            </a:r>
            <a:r>
              <a:rPr lang="en-US" altLang="ko-KR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Shader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-Object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간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Message</a:t>
            </a: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FSM &amp; Evaluator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16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(5/7)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805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169" y="1492508"/>
            <a:ext cx="19984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모델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117" y="2699124"/>
            <a:ext cx="19984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이동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3808" y="1391798"/>
            <a:ext cx="540060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IOCP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이용한 서버 프레임 워크 제작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IOCP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특징을 이용한 멀티쓰레드 프레임워크를 제작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1215" y="2656988"/>
            <a:ext cx="627675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맵 이동시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Height Map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이용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Height Map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이용하여 지면을 이동할 때 값을 이용하여 이동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17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(6/7)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112" y="3861048"/>
            <a:ext cx="19984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동기화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3808" y="3717032"/>
            <a:ext cx="598698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 이용한 클라이언트와 서버간 동기화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맵 이동시 다른 플레이어들과 좌표 동기화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플레이어의 정보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(HP, Position, 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원소 상태 등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..)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330" y="5229200"/>
            <a:ext cx="19984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시간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3808" y="5121478"/>
            <a:ext cx="627675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서버에서 시간을 관리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서버에서 타이머를 생성하여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Round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시간을 전송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8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9134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805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18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59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(7/7)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" y="1628800"/>
            <a:ext cx="8027199" cy="435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rot="21385257">
            <a:off x="267541" y="1428524"/>
            <a:ext cx="4284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INDEX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5373216" y="3087215"/>
            <a:ext cx="6858001" cy="6835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4320479" cy="25023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4"/>
          </p:cNvCxnSpPr>
          <p:nvPr/>
        </p:nvCxnSpPr>
        <p:spPr>
          <a:xfrm flipV="1">
            <a:off x="-9328" y="1844824"/>
            <a:ext cx="4653336" cy="3600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1379721">
            <a:off x="1791008" y="2341612"/>
            <a:ext cx="4392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환경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소개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중점 연구 분야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진행 상황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문제점 및 보완점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향후 개발 일정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1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50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3644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진행 상황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990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0053" y="143598"/>
            <a:ext cx="30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진행 상황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(1/3)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일정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89905"/>
              </p:ext>
            </p:extLst>
          </p:nvPr>
        </p:nvGraphicFramePr>
        <p:xfrm>
          <a:off x="479130" y="1070739"/>
          <a:ext cx="8316799" cy="5394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="" xmlns:a16="http://schemas.microsoft.com/office/drawing/2014/main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1049483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7929227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3292130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Jan 1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Feb 2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Mar 3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Apr 4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May 5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중간발표이후</a:t>
                      </a:r>
                      <a:endParaRPr lang="ko-KR" altLang="en-US" sz="1400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82808375"/>
                  </a:ext>
                </a:extLst>
              </a:tr>
              <a:tr h="2605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475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공간분할</a:t>
                      </a:r>
                      <a:endParaRPr lang="en-US" altLang="ko-KR" sz="1600" dirty="0" smtClean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충돌체크</a:t>
                      </a:r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오브젝트 구현</a:t>
                      </a:r>
                      <a:endParaRPr lang="ko-KR" altLang="en-US" sz="1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285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서버설계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4022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A7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8010012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21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1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373" y="116632"/>
            <a:ext cx="399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개발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진행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상황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(2/3)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일정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대비 진척도 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368" y="542003"/>
            <a:ext cx="188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클라이언트</a:t>
            </a:r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43642"/>
              </p:ext>
            </p:extLst>
          </p:nvPr>
        </p:nvGraphicFramePr>
        <p:xfrm>
          <a:off x="548882" y="1124744"/>
          <a:ext cx="7677045" cy="38064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="" xmlns:a16="http://schemas.microsoft.com/office/drawing/2014/main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10494833"/>
                    </a:ext>
                  </a:extLst>
                </a:gridCol>
              </a:tblGrid>
              <a:tr h="6314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0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           20%            40%           60%            80%     100%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280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공간분할</a:t>
                      </a:r>
                      <a:r>
                        <a:rPr lang="en-US" altLang="ko-KR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충돌체크</a:t>
                      </a:r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오브젝트 구현</a:t>
                      </a:r>
                      <a:endParaRPr lang="ko-KR" altLang="en-US" sz="1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애니메이션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2859324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692" y="4941168"/>
            <a:ext cx="8064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애니메이션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프레임워크 및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셰이더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구축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(100%) &lt;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필요시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추가 보완 가능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일부 더 세밀한 충돌체크 기능 구현 예정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(90%)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이펙트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일부 효과 추가필요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(80%)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마법 오브젝트 추가 필요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(60%)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 틀 기반 제작완료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상점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데스매치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결과 시스템 제외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60%)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 다양한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구현 예정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(60%)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22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03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372" y="116632"/>
            <a:ext cx="3996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개발 진행 상황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(3/3)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일정 대비 진척도 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767172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2032" y="547519"/>
            <a:ext cx="94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서버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43878"/>
              </p:ext>
            </p:extLst>
          </p:nvPr>
        </p:nvGraphicFramePr>
        <p:xfrm>
          <a:off x="479130" y="1070739"/>
          <a:ext cx="7677045" cy="24856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="" xmlns:a16="http://schemas.microsoft.com/office/drawing/2014/main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10494833"/>
                    </a:ext>
                  </a:extLst>
                </a:gridCol>
              </a:tblGrid>
              <a:tr h="6314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0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            20%            40%           60%           80%     100%</a:t>
                      </a:r>
                      <a:endParaRPr lang="ko-KR" altLang="en-US" sz="1800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280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서버설계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22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8010012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7544" y="394921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설계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(100%)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82999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프레임 워크 제작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(80%)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지속적인 보완 예정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031071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충돌 검사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(50%) -&gt;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일정상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월까지 구현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 Map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이용한 지형과의 충돌 체크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5685055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동기화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(75%) -&gt;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일정상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월까지 구현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캐릭터 좌표 동기화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라운드 타이머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시스템 동기화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승리 판단 등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9848" y="3949210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관련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현재는 임시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중간 발표 이후 본격 진행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23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19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766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문제점 및 보완점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5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24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0835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문제점 및 보완점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92494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3717032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패킷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체크 시기를 조정하여 좀 더 정확한 애니메이션 싱크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세밀한 충돌 체크 작업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기능에 맞춰 지속적으로 프레임워크 수정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036265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501317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기타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575000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사운드를 삽입하여 생동감 있는 게임 제작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3201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장애물 및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컨텐츠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특히 다양한 마법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부족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몬스터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A.I.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 필요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더욱 역동적이게 보일 수 있는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이펙트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추가 필요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25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8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5652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향후 개발 일정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6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26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58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052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향후 개발 일정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44346"/>
              </p:ext>
            </p:extLst>
          </p:nvPr>
        </p:nvGraphicFramePr>
        <p:xfrm>
          <a:off x="503692" y="1024851"/>
          <a:ext cx="6397537" cy="555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="" xmlns:a16="http://schemas.microsoft.com/office/drawing/2014/main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="" xmlns:a16="http://schemas.microsoft.com/office/drawing/2014/main" val="25243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May 5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Jun 6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Jul 7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Aug 8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82808375"/>
                  </a:ext>
                </a:extLst>
              </a:tr>
              <a:tr h="2605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475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오브젝트 구현</a:t>
                      </a:r>
                      <a:endParaRPr lang="ko-KR" altLang="en-US" sz="15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최적화</a:t>
                      </a:r>
                      <a:endParaRPr lang="ko-KR" altLang="en-US" sz="1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다양화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보완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r>
                        <a:rPr lang="ko-KR" altLang="en-US" sz="17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보완</a:t>
                      </a:r>
                      <a:endParaRPr lang="ko-KR" altLang="en-US" sz="17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285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데드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레커닝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0058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 </a:t>
                      </a:r>
                      <a:r>
                        <a:rPr lang="ko-KR" altLang="en-US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및 사운드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80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로비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21613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76256" y="1412776"/>
            <a:ext cx="2267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중점사항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 제작 마무리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컨텐츠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다양화 집중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마법 추가 집중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최적화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디버깅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1229" y="3730555"/>
            <a:ext cx="2267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중점사항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클라이언트의 연산 분담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로비 제작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보간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이동처리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효율적 충돌 검사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최적화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디버깅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7371" y="612527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기타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 사운드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27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3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329" y="2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260648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출 처 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05136" y="1124744"/>
            <a:ext cx="42846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Unity Asset Store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Unreal Store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Mixamo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FontWrapper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 SDK (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AutoDesk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Model Resource.com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28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6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5652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데모 시연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#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960936" y="0"/>
            <a:ext cx="998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29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83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969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환경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8019155" y="5733155"/>
            <a:ext cx="1700809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97599" y="2762710"/>
            <a:ext cx="828235" cy="830997"/>
            <a:chOff x="2447620" y="2818967"/>
            <a:chExt cx="82823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7620" y="2818967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42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9508" y="292494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492733" y="286408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92036" y="3334142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15119" y="3730245"/>
            <a:ext cx="1971035" cy="3127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923266" y="0"/>
            <a:ext cx="10743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fin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1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512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환경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39752" y="1915391"/>
            <a:ext cx="4527712" cy="753671"/>
            <a:chOff x="899592" y="1724864"/>
            <a:chExt cx="4237997" cy="705446"/>
          </a:xfrm>
        </p:grpSpPr>
        <p:sp>
          <p:nvSpPr>
            <p:cNvPr id="34" name="직사각형 33"/>
            <p:cNvSpPr/>
            <p:nvPr/>
          </p:nvSpPr>
          <p:spPr>
            <a:xfrm>
              <a:off x="1691680" y="186101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Autodesk 3Ds Max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2339753" y="2851495"/>
            <a:ext cx="4527711" cy="743958"/>
            <a:chOff x="899592" y="1733956"/>
            <a:chExt cx="4237997" cy="696354"/>
          </a:xfrm>
        </p:grpSpPr>
        <p:sp>
          <p:nvSpPr>
            <p:cNvPr id="38" name="직사각형 37"/>
            <p:cNvSpPr/>
            <p:nvPr/>
          </p:nvSpPr>
          <p:spPr>
            <a:xfrm>
              <a:off x="1691680" y="1870106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Microsoft Windows 10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2339753" y="3787599"/>
            <a:ext cx="4527714" cy="721177"/>
            <a:chOff x="899592" y="1755279"/>
            <a:chExt cx="4237997" cy="675031"/>
          </a:xfrm>
        </p:grpSpPr>
        <p:sp>
          <p:nvSpPr>
            <p:cNvPr id="42" name="직사각형 41"/>
            <p:cNvSpPr/>
            <p:nvPr/>
          </p:nvSpPr>
          <p:spPr>
            <a:xfrm>
              <a:off x="1691680" y="1891429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Adobe Photoshop CS5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2339753" y="4725143"/>
            <a:ext cx="4527716" cy="646628"/>
            <a:chOff x="899591" y="1825058"/>
            <a:chExt cx="4237998" cy="605252"/>
          </a:xfrm>
        </p:grpSpPr>
        <p:sp>
          <p:nvSpPr>
            <p:cNvPr id="46" name="직사각형 45"/>
            <p:cNvSpPr/>
            <p:nvPr/>
          </p:nvSpPr>
          <p:spPr>
            <a:xfrm>
              <a:off x="1691680" y="192235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DirectX 11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1" y="1825058"/>
              <a:ext cx="1336305" cy="446826"/>
            </a:xfrm>
            <a:prstGeom prst="rect">
              <a:avLst/>
            </a:prstGeom>
            <a:noFill/>
          </p:spPr>
        </p:pic>
      </p:grpSp>
      <p:grpSp>
        <p:nvGrpSpPr>
          <p:cNvPr id="49" name="그룹 48"/>
          <p:cNvGrpSpPr/>
          <p:nvPr/>
        </p:nvGrpSpPr>
        <p:grpSpPr>
          <a:xfrm>
            <a:off x="2267744" y="5535087"/>
            <a:ext cx="4599725" cy="918249"/>
            <a:chOff x="832187" y="1572165"/>
            <a:chExt cx="4305402" cy="859493"/>
          </a:xfrm>
        </p:grpSpPr>
        <p:sp>
          <p:nvSpPr>
            <p:cNvPr id="50" name="직사각형 49"/>
            <p:cNvSpPr/>
            <p:nvPr/>
          </p:nvSpPr>
          <p:spPr>
            <a:xfrm>
              <a:off x="1691680" y="182505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GitHub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87" y="1572165"/>
              <a:ext cx="859493" cy="859493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2339752" y="996205"/>
            <a:ext cx="4527712" cy="753671"/>
            <a:chOff x="899592" y="1724864"/>
            <a:chExt cx="4237997" cy="705446"/>
          </a:xfrm>
        </p:grpSpPr>
        <p:sp>
          <p:nvSpPr>
            <p:cNvPr id="54" name="직사각형 53"/>
            <p:cNvSpPr/>
            <p:nvPr/>
          </p:nvSpPr>
          <p:spPr>
            <a:xfrm>
              <a:off x="1691680" y="1875073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Visual Studio 2015 (64bit)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24864"/>
              <a:ext cx="652910" cy="675333"/>
            </a:xfrm>
            <a:prstGeom prst="rect">
              <a:avLst/>
            </a:prstGeom>
          </p:spPr>
        </p:pic>
      </p:grpSp>
      <p:sp>
        <p:nvSpPr>
          <p:cNvPr id="30" name="직사각형 29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3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0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969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4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02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(1/6)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0928"/>
            <a:ext cx="7924800" cy="37040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1463" y="806342"/>
            <a:ext cx="79568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 임 목 적</a:t>
            </a:r>
            <a:endParaRPr lang="en-US" altLang="ko-KR" sz="3600" b="1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게임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(Room)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당 최대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 플레이 가능한 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네트워크 대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게임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5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76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3" y="887596"/>
            <a:ext cx="4705799" cy="33454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_x372038760" descr="EMB000065004b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68960"/>
            <a:ext cx="4464496" cy="37627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79692" y="1126485"/>
            <a:ext cx="261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죽이거나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9" y="5301208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라운드 종료 시점에 점령 중인 상태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6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(2/6)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5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026" y="791254"/>
            <a:ext cx="8339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최종 라운드 종료 시</a:t>
            </a:r>
            <a:r>
              <a:rPr lang="en-US" altLang="ko-KR" sz="32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</a:p>
          <a:p>
            <a:r>
              <a:rPr lang="ko-KR" altLang="en-US" sz="32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가장 </a:t>
            </a:r>
            <a:r>
              <a:rPr lang="ko-KR" altLang="en-US" sz="3200" b="1" dirty="0" smtClean="0">
                <a:solidFill>
                  <a:srgbClr val="FFFF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포인트</a:t>
            </a:r>
            <a:r>
              <a:rPr lang="ko-KR" altLang="en-US" sz="32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높은 플레이어의 승리</a:t>
            </a:r>
            <a:endParaRPr lang="ko-KR" altLang="en-US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05792"/>
            <a:ext cx="7256837" cy="495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31640" y="2348880"/>
            <a:ext cx="2232248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7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(3/6)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064" y="803613"/>
            <a:ext cx="79568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플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레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 방 법</a:t>
            </a:r>
            <a:endParaRPr lang="en-US" altLang="ko-KR" sz="3600" b="1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마법을 이용하여 배틀        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어떻게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72" y="4146212"/>
            <a:ext cx="29908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20888"/>
            <a:ext cx="28384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" y="2420888"/>
            <a:ext cx="3048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D:\study\Github\GodGame\Assets\Image\UI\staffImage\staff_fire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37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study\Github\GodGame\Assets\Image\UI\staffImage\staff_fire_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95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:\study\Github\GodGame\Assets\Image\UI\staffImage\staff_dark_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025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D:\study\Github\GodGame\Assets\Image\UI\staffImage\staff_electric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5058000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:\study\Github\GodGame\Assets\Image\UI\staffImage\staff_light_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25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D:\study\Github\GodGame\Assets\Image\UI\staffImage\staff_wind_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25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:\study\Github\GodGame\Assets\Image\UI\staffImage\staff_ice_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637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D:\study\Github\GodGame\Assets\Image\UI\staffImage\staff_electric_0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95" y="5058000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D:\study\Github\GodGame\Assets\Image\UI\staffImage\staff_light_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95" y="5058000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D:\study\Github\GodGame\Assets\Image\UI\staffImage\staff_wind_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295" y="5052775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D:\study\Github\GodGame\Assets\Image\UI\staffImage\staff_dark_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295" y="5058000"/>
            <a:ext cx="4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8164517" y="0"/>
            <a:ext cx="591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8</a:t>
            </a:r>
            <a:endParaRPr lang="en-US" altLang="ko-KR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396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(4/6)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1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939</Words>
  <Application>Microsoft Office PowerPoint</Application>
  <PresentationFormat>화면 슬라이드 쇼(4:3)</PresentationFormat>
  <Paragraphs>335</Paragraphs>
  <Slides>30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굴림</vt:lpstr>
      <vt:lpstr>Arial</vt:lpstr>
      <vt:lpstr>한컴 윤고딕 720</vt:lpstr>
      <vt:lpstr>08서울남산체 M</vt:lpstr>
      <vt:lpstr>08서울남산체 B</vt:lpstr>
      <vt:lpstr>08서울남산체 EB</vt:lpstr>
      <vt:lpstr>Arita-dotum(OTF)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Jong</cp:lastModifiedBy>
  <cp:revision>56</cp:revision>
  <dcterms:created xsi:type="dcterms:W3CDTF">2015-04-27T06:53:28Z</dcterms:created>
  <dcterms:modified xsi:type="dcterms:W3CDTF">2016-05-09T12:04:31Z</dcterms:modified>
</cp:coreProperties>
</file>